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77" r:id="rId3"/>
    <p:sldId id="298" r:id="rId4"/>
    <p:sldId id="273" r:id="rId5"/>
    <p:sldId id="274" r:id="rId6"/>
    <p:sldId id="275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403F2-C82B-0F6F-E637-D98371F88568}" name="Steve G" initials="SG" userId="263ace85df00442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5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5E004-78BF-4FE9-A481-BD109C0FA096}" v="18" dt="2025-08-12T15:39:34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y, Sarah" userId="5c7ef5bb-fc93-45af-a0b3-6345d0d15f84" providerId="ADAL" clId="{9B95E004-78BF-4FE9-A481-BD109C0FA096}"/>
    <pc:docChg chg="undo custSel addSld delSld modSld sldOrd">
      <pc:chgData name="Estey, Sarah" userId="5c7ef5bb-fc93-45af-a0b3-6345d0d15f84" providerId="ADAL" clId="{9B95E004-78BF-4FE9-A481-BD109C0FA096}" dt="2025-08-12T15:39:47.263" v="678" actId="1076"/>
      <pc:docMkLst>
        <pc:docMk/>
      </pc:docMkLst>
      <pc:sldChg chg="delSp modSp mod">
        <pc:chgData name="Estey, Sarah" userId="5c7ef5bb-fc93-45af-a0b3-6345d0d15f84" providerId="ADAL" clId="{9B95E004-78BF-4FE9-A481-BD109C0FA096}" dt="2025-08-11T18:40:28.566" v="598" actId="1076"/>
        <pc:sldMkLst>
          <pc:docMk/>
          <pc:sldMk cId="4005544673" sldId="273"/>
        </pc:sldMkLst>
        <pc:spChg chg="del mod">
          <ac:chgData name="Estey, Sarah" userId="5c7ef5bb-fc93-45af-a0b3-6345d0d15f84" providerId="ADAL" clId="{9B95E004-78BF-4FE9-A481-BD109C0FA096}" dt="2025-08-11T18:15:04.802" v="86" actId="478"/>
          <ac:spMkLst>
            <pc:docMk/>
            <pc:sldMk cId="4005544673" sldId="273"/>
            <ac:spMk id="2" creationId="{D002084E-5686-E2DF-836E-CB0C115FDC88}"/>
          </ac:spMkLst>
        </pc:spChg>
        <pc:spChg chg="mod">
          <ac:chgData name="Estey, Sarah" userId="5c7ef5bb-fc93-45af-a0b3-6345d0d15f84" providerId="ADAL" clId="{9B95E004-78BF-4FE9-A481-BD109C0FA096}" dt="2025-08-11T18:40:20.644" v="597" actId="1076"/>
          <ac:spMkLst>
            <pc:docMk/>
            <pc:sldMk cId="4005544673" sldId="273"/>
            <ac:spMk id="12" creationId="{923E5634-7321-A33F-5761-79B0B708C5CF}"/>
          </ac:spMkLst>
        </pc:spChg>
        <pc:spChg chg="mod">
          <ac:chgData name="Estey, Sarah" userId="5c7ef5bb-fc93-45af-a0b3-6345d0d15f84" providerId="ADAL" clId="{9B95E004-78BF-4FE9-A481-BD109C0FA096}" dt="2025-08-11T18:39:45.969" v="593" actId="1076"/>
          <ac:spMkLst>
            <pc:docMk/>
            <pc:sldMk cId="4005544673" sldId="273"/>
            <ac:spMk id="13" creationId="{13221BC0-A9E7-6A5A-98D5-0623B78EED4B}"/>
          </ac:spMkLst>
        </pc:spChg>
        <pc:spChg chg="mod">
          <ac:chgData name="Estey, Sarah" userId="5c7ef5bb-fc93-45af-a0b3-6345d0d15f84" providerId="ADAL" clId="{9B95E004-78BF-4FE9-A481-BD109C0FA096}" dt="2025-08-11T18:40:28.566" v="598" actId="1076"/>
          <ac:spMkLst>
            <pc:docMk/>
            <pc:sldMk cId="4005544673" sldId="273"/>
            <ac:spMk id="17" creationId="{7C6F6476-17D3-CF7A-C90B-44DD6F57CCBE}"/>
          </ac:spMkLst>
        </pc:spChg>
        <pc:spChg chg="mod">
          <ac:chgData name="Estey, Sarah" userId="5c7ef5bb-fc93-45af-a0b3-6345d0d15f84" providerId="ADAL" clId="{9B95E004-78BF-4FE9-A481-BD109C0FA096}" dt="2025-08-11T18:39:51.415" v="594" actId="1076"/>
          <ac:spMkLst>
            <pc:docMk/>
            <pc:sldMk cId="4005544673" sldId="273"/>
            <ac:spMk id="18" creationId="{FFBE44AE-39B2-FF7F-A0C7-D24D48C4A2A1}"/>
          </ac:spMkLst>
        </pc:spChg>
        <pc:picChg chg="mod">
          <ac:chgData name="Estey, Sarah" userId="5c7ef5bb-fc93-45af-a0b3-6345d0d15f84" providerId="ADAL" clId="{9B95E004-78BF-4FE9-A481-BD109C0FA096}" dt="2025-08-11T18:39:42.397" v="592" actId="1076"/>
          <ac:picMkLst>
            <pc:docMk/>
            <pc:sldMk cId="4005544673" sldId="273"/>
            <ac:picMk id="8" creationId="{63C7922F-201A-24C3-6C4A-316F99F3634F}"/>
          </ac:picMkLst>
        </pc:picChg>
        <pc:picChg chg="mod">
          <ac:chgData name="Estey, Sarah" userId="5c7ef5bb-fc93-45af-a0b3-6345d0d15f84" providerId="ADAL" clId="{9B95E004-78BF-4FE9-A481-BD109C0FA096}" dt="2025-08-11T18:40:11.927" v="596" actId="1076"/>
          <ac:picMkLst>
            <pc:docMk/>
            <pc:sldMk cId="4005544673" sldId="273"/>
            <ac:picMk id="10" creationId="{9CE345CF-3D55-BB79-C5AA-81E8B584D5C3}"/>
          </ac:picMkLst>
        </pc:picChg>
      </pc:sldChg>
      <pc:sldChg chg="delSp modSp mod">
        <pc:chgData name="Estey, Sarah" userId="5c7ef5bb-fc93-45af-a0b3-6345d0d15f84" providerId="ADAL" clId="{9B95E004-78BF-4FE9-A481-BD109C0FA096}" dt="2025-08-11T18:19:35.408" v="487" actId="207"/>
        <pc:sldMkLst>
          <pc:docMk/>
          <pc:sldMk cId="2150310641" sldId="274"/>
        </pc:sldMkLst>
        <pc:spChg chg="del">
          <ac:chgData name="Estey, Sarah" userId="5c7ef5bb-fc93-45af-a0b3-6345d0d15f84" providerId="ADAL" clId="{9B95E004-78BF-4FE9-A481-BD109C0FA096}" dt="2025-08-11T18:15:10.233" v="87" actId="478"/>
          <ac:spMkLst>
            <pc:docMk/>
            <pc:sldMk cId="2150310641" sldId="274"/>
            <ac:spMk id="2" creationId="{43984A20-A9BC-5EFA-B191-D43956AC6443}"/>
          </ac:spMkLst>
        </pc:spChg>
        <pc:spChg chg="mod">
          <ac:chgData name="Estey, Sarah" userId="5c7ef5bb-fc93-45af-a0b3-6345d0d15f84" providerId="ADAL" clId="{9B95E004-78BF-4FE9-A481-BD109C0FA096}" dt="2025-08-11T18:19:22.652" v="485" actId="5793"/>
          <ac:spMkLst>
            <pc:docMk/>
            <pc:sldMk cId="2150310641" sldId="274"/>
            <ac:spMk id="3" creationId="{42E8D078-8B46-AB8B-3019-3E9416278315}"/>
          </ac:spMkLst>
        </pc:spChg>
        <pc:spChg chg="mod">
          <ac:chgData name="Estey, Sarah" userId="5c7ef5bb-fc93-45af-a0b3-6345d0d15f84" providerId="ADAL" clId="{9B95E004-78BF-4FE9-A481-BD109C0FA096}" dt="2025-08-11T18:19:35.408" v="487" actId="207"/>
          <ac:spMkLst>
            <pc:docMk/>
            <pc:sldMk cId="2150310641" sldId="274"/>
            <ac:spMk id="4" creationId="{6F5A05F1-BDEF-FFB1-D801-BF0ED9A31882}"/>
          </ac:spMkLst>
        </pc:spChg>
      </pc:sldChg>
      <pc:sldChg chg="addSp delSp modSp mod">
        <pc:chgData name="Estey, Sarah" userId="5c7ef5bb-fc93-45af-a0b3-6345d0d15f84" providerId="ADAL" clId="{9B95E004-78BF-4FE9-A481-BD109C0FA096}" dt="2025-08-12T15:38:04.423" v="637"/>
        <pc:sldMkLst>
          <pc:docMk/>
          <pc:sldMk cId="3660193318" sldId="275"/>
        </pc:sldMkLst>
        <pc:spChg chg="del">
          <ac:chgData name="Estey, Sarah" userId="5c7ef5bb-fc93-45af-a0b3-6345d0d15f84" providerId="ADAL" clId="{9B95E004-78BF-4FE9-A481-BD109C0FA096}" dt="2025-08-11T18:15:12.975" v="88" actId="478"/>
          <ac:spMkLst>
            <pc:docMk/>
            <pc:sldMk cId="3660193318" sldId="275"/>
            <ac:spMk id="2" creationId="{781897FA-B92D-9367-810F-15D4E062F36F}"/>
          </ac:spMkLst>
        </pc:spChg>
        <pc:spChg chg="mod">
          <ac:chgData name="Estey, Sarah" userId="5c7ef5bb-fc93-45af-a0b3-6345d0d15f84" providerId="ADAL" clId="{9B95E004-78BF-4FE9-A481-BD109C0FA096}" dt="2025-08-11T18:20:11.684" v="571" actId="20577"/>
          <ac:spMkLst>
            <pc:docMk/>
            <pc:sldMk cId="3660193318" sldId="275"/>
            <ac:spMk id="3" creationId="{AA60D8E4-5B85-2158-C019-2410CE8FD4A2}"/>
          </ac:spMkLst>
        </pc:spChg>
        <pc:picChg chg="add del mod">
          <ac:chgData name="Estey, Sarah" userId="5c7ef5bb-fc93-45af-a0b3-6345d0d15f84" providerId="ADAL" clId="{9B95E004-78BF-4FE9-A481-BD109C0FA096}" dt="2025-08-11T18:44:26.095" v="622" actId="478"/>
          <ac:picMkLst>
            <pc:docMk/>
            <pc:sldMk cId="3660193318" sldId="275"/>
            <ac:picMk id="2" creationId="{16EA4315-FF34-9D7E-8E04-00167215C2EF}"/>
          </ac:picMkLst>
        </pc:picChg>
        <pc:picChg chg="add">
          <ac:chgData name="Estey, Sarah" userId="5c7ef5bb-fc93-45af-a0b3-6345d0d15f84" providerId="ADAL" clId="{9B95E004-78BF-4FE9-A481-BD109C0FA096}" dt="2025-08-12T15:38:04.423" v="637"/>
          <ac:picMkLst>
            <pc:docMk/>
            <pc:sldMk cId="3660193318" sldId="275"/>
            <ac:picMk id="2" creationId="{3903EDC8-CE29-64A6-8774-BFBA51BFC8DD}"/>
          </ac:picMkLst>
        </pc:picChg>
      </pc:sldChg>
      <pc:sldChg chg="addSp delSp modSp mod ord">
        <pc:chgData name="Estey, Sarah" userId="5c7ef5bb-fc93-45af-a0b3-6345d0d15f84" providerId="ADAL" clId="{9B95E004-78BF-4FE9-A481-BD109C0FA096}" dt="2025-08-11T18:46:01.901" v="634" actId="1076"/>
        <pc:sldMkLst>
          <pc:docMk/>
          <pc:sldMk cId="2729973998" sldId="277"/>
        </pc:sldMkLst>
        <pc:spChg chg="del">
          <ac:chgData name="Estey, Sarah" userId="5c7ef5bb-fc93-45af-a0b3-6345d0d15f84" providerId="ADAL" clId="{9B95E004-78BF-4FE9-A481-BD109C0FA096}" dt="2025-08-11T18:14:57.006" v="84" actId="478"/>
          <ac:spMkLst>
            <pc:docMk/>
            <pc:sldMk cId="2729973998" sldId="277"/>
            <ac:spMk id="2" creationId="{61962B4C-6C1A-0B00-A30E-692C29C2D58B}"/>
          </ac:spMkLst>
        </pc:spChg>
        <pc:spChg chg="mod">
          <ac:chgData name="Estey, Sarah" userId="5c7ef5bb-fc93-45af-a0b3-6345d0d15f84" providerId="ADAL" clId="{9B95E004-78BF-4FE9-A481-BD109C0FA096}" dt="2025-08-11T18:39:18.056" v="588" actId="20577"/>
          <ac:spMkLst>
            <pc:docMk/>
            <pc:sldMk cId="2729973998" sldId="277"/>
            <ac:spMk id="3" creationId="{1168A09F-8A1A-3B98-15E6-820BF5AC3745}"/>
          </ac:spMkLst>
        </pc:spChg>
        <pc:spChg chg="mod">
          <ac:chgData name="Estey, Sarah" userId="5c7ef5bb-fc93-45af-a0b3-6345d0d15f84" providerId="ADAL" clId="{9B95E004-78BF-4FE9-A481-BD109C0FA096}" dt="2025-08-11T18:15:50.935" v="166" actId="20577"/>
          <ac:spMkLst>
            <pc:docMk/>
            <pc:sldMk cId="2729973998" sldId="277"/>
            <ac:spMk id="4" creationId="{897BAD1F-4C34-A99D-C58E-925E4FBABCE6}"/>
          </ac:spMkLst>
        </pc:spChg>
        <pc:picChg chg="add mod modCrop">
          <ac:chgData name="Estey, Sarah" userId="5c7ef5bb-fc93-45af-a0b3-6345d0d15f84" providerId="ADAL" clId="{9B95E004-78BF-4FE9-A481-BD109C0FA096}" dt="2025-08-11T18:46:01.901" v="634" actId="1076"/>
          <ac:picMkLst>
            <pc:docMk/>
            <pc:sldMk cId="2729973998" sldId="277"/>
            <ac:picMk id="2" creationId="{FFD3B0E9-0B1E-EE75-4CED-B65EFD38DAEC}"/>
          </ac:picMkLst>
        </pc:picChg>
        <pc:cxnChg chg="add del">
          <ac:chgData name="Estey, Sarah" userId="5c7ef5bb-fc93-45af-a0b3-6345d0d15f84" providerId="ADAL" clId="{9B95E004-78BF-4FE9-A481-BD109C0FA096}" dt="2025-08-11T18:45:40.100" v="632" actId="478"/>
          <ac:cxnSpMkLst>
            <pc:docMk/>
            <pc:sldMk cId="2729973998" sldId="277"/>
            <ac:cxnSpMk id="7" creationId="{0B74890A-DF87-5A7E-7F91-E2BD6EA93431}"/>
          </ac:cxnSpMkLst>
        </pc:cxnChg>
      </pc:sldChg>
      <pc:sldChg chg="modSp del mod">
        <pc:chgData name="Estey, Sarah" userId="5c7ef5bb-fc93-45af-a0b3-6345d0d15f84" providerId="ADAL" clId="{9B95E004-78BF-4FE9-A481-BD109C0FA096}" dt="2025-08-11T18:14:51.989" v="82" actId="2696"/>
        <pc:sldMkLst>
          <pc:docMk/>
          <pc:sldMk cId="1622273260" sldId="280"/>
        </pc:sldMkLst>
        <pc:spChg chg="mod">
          <ac:chgData name="Estey, Sarah" userId="5c7ef5bb-fc93-45af-a0b3-6345d0d15f84" providerId="ADAL" clId="{9B95E004-78BF-4FE9-A481-BD109C0FA096}" dt="2025-08-11T18:14:47.431" v="78" actId="20577"/>
          <ac:spMkLst>
            <pc:docMk/>
            <pc:sldMk cId="1622273260" sldId="280"/>
            <ac:spMk id="3" creationId="{1BE0685F-E62A-379C-9E72-29F2EF96AECE}"/>
          </ac:spMkLst>
        </pc:spChg>
      </pc:sldChg>
      <pc:sldChg chg="delSp modSp add mod ord">
        <pc:chgData name="Estey, Sarah" userId="5c7ef5bb-fc93-45af-a0b3-6345d0d15f84" providerId="ADAL" clId="{9B95E004-78BF-4FE9-A481-BD109C0FA096}" dt="2025-08-11T18:15:34.584" v="154" actId="1076"/>
        <pc:sldMkLst>
          <pc:docMk/>
          <pc:sldMk cId="986799420" sldId="297"/>
        </pc:sldMkLst>
        <pc:spChg chg="del">
          <ac:chgData name="Estey, Sarah" userId="5c7ef5bb-fc93-45af-a0b3-6345d0d15f84" providerId="ADAL" clId="{9B95E004-78BF-4FE9-A481-BD109C0FA096}" dt="2025-08-11T18:14:54.737" v="83" actId="478"/>
          <ac:spMkLst>
            <pc:docMk/>
            <pc:sldMk cId="986799420" sldId="297"/>
            <ac:spMk id="2" creationId="{C184D6D0-35B1-8F96-51F3-0063D756EF51}"/>
          </ac:spMkLst>
        </pc:spChg>
        <pc:spChg chg="mod">
          <ac:chgData name="Estey, Sarah" userId="5c7ef5bb-fc93-45af-a0b3-6345d0d15f84" providerId="ADAL" clId="{9B95E004-78BF-4FE9-A481-BD109C0FA096}" dt="2025-08-11T18:15:34.584" v="154" actId="1076"/>
          <ac:spMkLst>
            <pc:docMk/>
            <pc:sldMk cId="986799420" sldId="297"/>
            <ac:spMk id="5" creationId="{2AD0E759-0560-4F9B-07E8-D80CFA83F136}"/>
          </ac:spMkLst>
        </pc:spChg>
      </pc:sldChg>
      <pc:sldChg chg="addSp delSp modSp add mod ord">
        <pc:chgData name="Estey, Sarah" userId="5c7ef5bb-fc93-45af-a0b3-6345d0d15f84" providerId="ADAL" clId="{9B95E004-78BF-4FE9-A481-BD109C0FA096}" dt="2025-08-11T18:19:05.381" v="481" actId="1076"/>
        <pc:sldMkLst>
          <pc:docMk/>
          <pc:sldMk cId="465842319" sldId="298"/>
        </pc:sldMkLst>
        <pc:spChg chg="add mod">
          <ac:chgData name="Estey, Sarah" userId="5c7ef5bb-fc93-45af-a0b3-6345d0d15f84" providerId="ADAL" clId="{9B95E004-78BF-4FE9-A481-BD109C0FA096}" dt="2025-08-11T18:16:56.415" v="315" actId="20577"/>
          <ac:spMkLst>
            <pc:docMk/>
            <pc:sldMk cId="465842319" sldId="298"/>
            <ac:spMk id="2" creationId="{DD832B2A-8470-7C35-C220-04FC37BCC010}"/>
          </ac:spMkLst>
        </pc:spChg>
        <pc:spChg chg="del mod">
          <ac:chgData name="Estey, Sarah" userId="5c7ef5bb-fc93-45af-a0b3-6345d0d15f84" providerId="ADAL" clId="{9B95E004-78BF-4FE9-A481-BD109C0FA096}" dt="2025-08-11T18:16:59.184" v="316" actId="478"/>
          <ac:spMkLst>
            <pc:docMk/>
            <pc:sldMk cId="465842319" sldId="298"/>
            <ac:spMk id="3" creationId="{2239176D-3154-4943-21F1-24DF0C500D7A}"/>
          </ac:spMkLst>
        </pc:spChg>
        <pc:spChg chg="del mod">
          <ac:chgData name="Estey, Sarah" userId="5c7ef5bb-fc93-45af-a0b3-6345d0d15f84" providerId="ADAL" clId="{9B95E004-78BF-4FE9-A481-BD109C0FA096}" dt="2025-08-11T18:16:43.878" v="306" actId="478"/>
          <ac:spMkLst>
            <pc:docMk/>
            <pc:sldMk cId="465842319" sldId="298"/>
            <ac:spMk id="4" creationId="{DF586752-3D05-5366-D13C-0DFE97307D21}"/>
          </ac:spMkLst>
        </pc:spChg>
        <pc:spChg chg="add mod">
          <ac:chgData name="Estey, Sarah" userId="5c7ef5bb-fc93-45af-a0b3-6345d0d15f84" providerId="ADAL" clId="{9B95E004-78BF-4FE9-A481-BD109C0FA096}" dt="2025-08-11T18:19:05.381" v="481" actId="1076"/>
          <ac:spMkLst>
            <pc:docMk/>
            <pc:sldMk cId="465842319" sldId="298"/>
            <ac:spMk id="6" creationId="{627BF024-538C-CA6E-FFA0-25E3D7653EFA}"/>
          </ac:spMkLst>
        </pc:spChg>
      </pc:sldChg>
      <pc:sldChg chg="modSp add mod">
        <pc:chgData name="Estey, Sarah" userId="5c7ef5bb-fc93-45af-a0b3-6345d0d15f84" providerId="ADAL" clId="{9B95E004-78BF-4FE9-A481-BD109C0FA096}" dt="2025-08-12T15:39:47.263" v="678" actId="1076"/>
        <pc:sldMkLst>
          <pc:docMk/>
          <pc:sldMk cId="249110182" sldId="299"/>
        </pc:sldMkLst>
        <pc:spChg chg="mod">
          <ac:chgData name="Estey, Sarah" userId="5c7ef5bb-fc93-45af-a0b3-6345d0d15f84" providerId="ADAL" clId="{9B95E004-78BF-4FE9-A481-BD109C0FA096}" dt="2025-08-12T15:39:47.263" v="678" actId="1076"/>
          <ac:spMkLst>
            <pc:docMk/>
            <pc:sldMk cId="249110182" sldId="299"/>
            <ac:spMk id="5" creationId="{543395FF-B6CA-E13E-D3D3-A600DFFA4D8B}"/>
          </ac:spMkLst>
        </pc:spChg>
      </pc:sldChg>
      <pc:sldChg chg="add del setBg">
        <pc:chgData name="Estey, Sarah" userId="5c7ef5bb-fc93-45af-a0b3-6345d0d15f84" providerId="ADAL" clId="{9B95E004-78BF-4FE9-A481-BD109C0FA096}" dt="2025-08-12T15:38:01.674" v="636"/>
        <pc:sldMkLst>
          <pc:docMk/>
          <pc:sldMk cId="3619097196" sldId="299"/>
        </pc:sldMkLst>
      </pc:sldChg>
      <pc:sldChg chg="addSp delSp modSp new del mod">
        <pc:chgData name="Estey, Sarah" userId="5c7ef5bb-fc93-45af-a0b3-6345d0d15f84" providerId="ADAL" clId="{9B95E004-78BF-4FE9-A481-BD109C0FA096}" dt="2025-08-11T18:44:19.108" v="621" actId="2696"/>
        <pc:sldMkLst>
          <pc:docMk/>
          <pc:sldMk cId="3785308400" sldId="299"/>
        </pc:sldMkLst>
        <pc:spChg chg="del">
          <ac:chgData name="Estey, Sarah" userId="5c7ef5bb-fc93-45af-a0b3-6345d0d15f84" providerId="ADAL" clId="{9B95E004-78BF-4FE9-A481-BD109C0FA096}" dt="2025-08-11T18:40:44.147" v="600" actId="478"/>
          <ac:spMkLst>
            <pc:docMk/>
            <pc:sldMk cId="3785308400" sldId="299"/>
            <ac:spMk id="2" creationId="{0E328FF7-E317-1BED-FCCB-0470855F0547}"/>
          </ac:spMkLst>
        </pc:spChg>
        <pc:spChg chg="del">
          <ac:chgData name="Estey, Sarah" userId="5c7ef5bb-fc93-45af-a0b3-6345d0d15f84" providerId="ADAL" clId="{9B95E004-78BF-4FE9-A481-BD109C0FA096}" dt="2025-08-11T18:40:45.627" v="601" actId="478"/>
          <ac:spMkLst>
            <pc:docMk/>
            <pc:sldMk cId="3785308400" sldId="299"/>
            <ac:spMk id="3" creationId="{2FEF27F8-8772-6F31-6680-ABFB8D9EEFCE}"/>
          </ac:spMkLst>
        </pc:spChg>
        <pc:spChg chg="del">
          <ac:chgData name="Estey, Sarah" userId="5c7ef5bb-fc93-45af-a0b3-6345d0d15f84" providerId="ADAL" clId="{9B95E004-78BF-4FE9-A481-BD109C0FA096}" dt="2025-08-11T18:40:46.560" v="602" actId="478"/>
          <ac:spMkLst>
            <pc:docMk/>
            <pc:sldMk cId="3785308400" sldId="299"/>
            <ac:spMk id="4" creationId="{FE1DEAAA-9044-4715-31DD-6D8AF555D8CB}"/>
          </ac:spMkLst>
        </pc:spChg>
        <pc:spChg chg="add del">
          <ac:chgData name="Estey, Sarah" userId="5c7ef5bb-fc93-45af-a0b3-6345d0d15f84" providerId="ADAL" clId="{9B95E004-78BF-4FE9-A481-BD109C0FA096}" dt="2025-08-11T18:41:57.218" v="607" actId="478"/>
          <ac:spMkLst>
            <pc:docMk/>
            <pc:sldMk cId="3785308400" sldId="299"/>
            <ac:spMk id="7" creationId="{61369E67-D62F-B2EB-A273-EC6A284774E3}"/>
          </ac:spMkLst>
        </pc:spChg>
        <pc:spChg chg="add">
          <ac:chgData name="Estey, Sarah" userId="5c7ef5bb-fc93-45af-a0b3-6345d0d15f84" providerId="ADAL" clId="{9B95E004-78BF-4FE9-A481-BD109C0FA096}" dt="2025-08-11T18:41:58.186" v="608" actId="22"/>
          <ac:spMkLst>
            <pc:docMk/>
            <pc:sldMk cId="3785308400" sldId="299"/>
            <ac:spMk id="9" creationId="{6A522C6C-0A4E-AA29-7E05-F34F4F8C9185}"/>
          </ac:spMkLst>
        </pc:spChg>
        <pc:graphicFrameChg chg="add del mod">
          <ac:chgData name="Estey, Sarah" userId="5c7ef5bb-fc93-45af-a0b3-6345d0d15f84" providerId="ADAL" clId="{9B95E004-78BF-4FE9-A481-BD109C0FA096}" dt="2025-08-11T18:41:32.766" v="605" actId="478"/>
          <ac:graphicFrameMkLst>
            <pc:docMk/>
            <pc:sldMk cId="3785308400" sldId="299"/>
            <ac:graphicFrameMk id="5" creationId="{9E4CB8B1-7089-5A75-2A61-108A290EE766}"/>
          </ac:graphicFrameMkLst>
        </pc:graphicFrameChg>
        <pc:picChg chg="add mod modCrop">
          <ac:chgData name="Estey, Sarah" userId="5c7ef5bb-fc93-45af-a0b3-6345d0d15f84" providerId="ADAL" clId="{9B95E004-78BF-4FE9-A481-BD109C0FA096}" dt="2025-08-11T18:43:53.580" v="618" actId="1076"/>
          <ac:picMkLst>
            <pc:docMk/>
            <pc:sldMk cId="3785308400" sldId="299"/>
            <ac:picMk id="11" creationId="{0F86ABEE-F1EE-E945-0884-450DE42A4836}"/>
          </ac:picMkLst>
        </pc:picChg>
      </pc:sldChg>
      <pc:sldChg chg="add del setBg">
        <pc:chgData name="Estey, Sarah" userId="5c7ef5bb-fc93-45af-a0b3-6345d0d15f84" providerId="ADAL" clId="{9B95E004-78BF-4FE9-A481-BD109C0FA096}" dt="2025-08-12T15:38:46.091" v="667"/>
        <pc:sldMkLst>
          <pc:docMk/>
          <pc:sldMk cId="1535710284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280D-5E81-4BDD-90AE-248C795C94C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7B6B5-4E9A-4081-AF4B-7ED2D9EB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9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D28B-401F-4064-D91D-2D24C65D0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23609-0983-28ED-2FA5-C4ACFE7B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2622-631F-AA56-F73B-9BF0F55B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411-3865-4942-9AE4-090E7FE05F62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987A-AACB-17E1-9806-C9C12BA1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39D7B-9C76-3379-BE2D-BC22B8F2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5024-2178-35B7-CBE4-B180C5D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01468-B0BD-20B8-3DF0-659124BEB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77C4-91F4-BDF6-F348-564AEA71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622-37A8-4DC4-A08E-C667A84B8CD3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D02C-0D30-37F4-98C5-3080F36F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DEDB8-DD74-7363-3F0A-16AC5B1A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6266F-3556-17FD-3CE1-A02B3766C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25A68-155E-3840-0D14-CEE0C238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4EF6-0E75-9D70-5C82-D21519B6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7EE8-639D-451A-86B3-71727E169E31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985F-137D-4B75-2AB2-5DE45DD5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5AFE-5EB5-4C1B-01FC-2D4DD0CC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BE25-D9E1-8E1C-D55F-16F767E2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0660-3471-3041-1612-475E1FCA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9C8A-3268-E61F-07E2-919B897B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075A-4E00-4FEA-B79F-F05C3E897E69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D8C0-069F-9632-EE57-4CFD979F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4581A-825A-8084-7ED5-020FC871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A4BF-FB02-2BA5-4384-9CDD9C8A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D674-A47F-832F-77DA-92E8DB57A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11F96-BAEC-FD5D-5248-40214F65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1C9C-3A51-4581-B49F-7868F7D0F603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1B9C-6E14-CD10-0331-85B7B8DC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6AC32-5A75-3322-7201-64C82E35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D36B-3517-08E1-3A87-7C2E09C9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FB7FE-23E3-9822-0C79-CC7EC106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E6D42-7716-15B5-4263-B93FE29AD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CC404-C91B-1636-4FBE-06FCD383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C40A-171D-4EBC-81A1-7D79823CFE67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98BFC-4B2C-6574-E977-FB6DA4E1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E3A61-31F5-BEAD-5BCC-39D7FBC9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A9B4-1F3B-A056-A0ED-4CEBD798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515AA-0374-1E0B-D4A9-500FEB3B8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EB717-A58F-6B1D-D746-CA27581C0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C1889-6A14-73DE-0822-AD67AFBD9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80937-625C-876C-9769-4B32DCE81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1EFAC-5BAD-30D6-5B0A-77D4C43B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D709-284D-4DD8-9F0F-A509BAED7CA0}" type="datetime1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5A9EB-7647-AD22-BAD0-959C793B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691D6-9B34-D1E8-E1A0-17B8B303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2C77-2676-C278-48A0-CD4D8545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FC4D6-8A55-3A81-1AEA-78F65B8E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F7A-00C1-4269-911C-5358E2620FE0}" type="datetime1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F04BF-8380-BC7A-6B52-2A978351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94DFE-5307-C566-4B1C-85694DFF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CA05A-3DB7-7B13-E4F5-7C0811DA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AC55-19B4-4FAA-93C9-6D1E3204FE82}" type="datetime1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B0953-AC9C-2AEF-241C-F7AA20C8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AB9A2-BD36-E44C-9F13-E6341F73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29EA-09A8-C76D-9F35-0460F0BB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8F16-26CC-0D4E-87CE-F6665A64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41EEA-1AB7-7AE5-67D3-7213D5302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CFFFB-A624-F2E0-75CF-96C36B4E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FB2-5057-4018-B62F-F324A3C65EA1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B5DFB-AFBB-9133-A1C8-C589D439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B6905-2745-16B9-800D-29931C8A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8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C6F9-EE5F-99B2-A695-6DB214CB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D4C91-7A0C-D698-05C3-969B0A0E7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00592-FB69-F356-B3C1-7AA2AFD0F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A3AD6-B8E4-FC96-4006-6E4BA08F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D793-F19C-4291-B820-03173AF43349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9FFF2-2F77-47EE-3DBC-E103C46E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FOR DISCUSSION PURPOSES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0BE66-94AF-E8DE-08B6-F159498C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9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0B8FF-3A67-33F6-E1D7-5EE4CF2C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3C08D-EBB0-4192-736D-FB21654D8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A8EB2-9616-C1B6-707D-18D032A5A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3568F-9672-422D-93D2-F1ED286CEDE4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844BD-AA2F-5F39-0B37-573565096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DRAFT - FOR DISCUSSION PURPOSES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D20F5-F8B7-0451-06FB-08DCB1B03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4CC107-C13F-4FDA-AC4D-4273F237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ident.upenn.edu/sites/default/files/2024-05/Pres-Commission-Final-Report-2024-FINA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ntisemitism-action-plan.upenn.edu/sites/default/files/2024-05/University-Task-Force-on-Antisemitism-Report-with-Appendix_ada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universityofpennsylvania/review/1105930262/6e7855938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F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DC1AF-24A9-A4CE-DF1A-C15E09E4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D0E759-0560-4F9B-07E8-D80CFA83F136}"/>
              </a:ext>
            </a:extLst>
          </p:cNvPr>
          <p:cNvSpPr txBox="1">
            <a:spLocks/>
          </p:cNvSpPr>
          <p:nvPr/>
        </p:nvSpPr>
        <p:spPr>
          <a:xfrm>
            <a:off x="1059950" y="2269977"/>
            <a:ext cx="10072099" cy="1816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Office of Religious and Ethnic Interests </a:t>
            </a: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(Title VI)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C383254-EE28-D078-F509-EB7F8B26DC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17" y="5466921"/>
            <a:ext cx="2606055" cy="8546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A42BC7-3389-31E0-0488-9FB9E95EA8DA}"/>
              </a:ext>
            </a:extLst>
          </p:cNvPr>
          <p:cNvSpPr txBox="1">
            <a:spLocks/>
          </p:cNvSpPr>
          <p:nvPr/>
        </p:nvSpPr>
        <p:spPr>
          <a:xfrm>
            <a:off x="589727" y="3679775"/>
            <a:ext cx="6972300" cy="2641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9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319BB-220D-B812-24E2-96746FC1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D3979CAE-975A-B942-3494-A1A75DC405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1" y="5466920"/>
            <a:ext cx="2613486" cy="8546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8A09F-8A1A-3B98-15E6-820BF5AC3745}"/>
              </a:ext>
            </a:extLst>
          </p:cNvPr>
          <p:cNvSpPr txBox="1">
            <a:spLocks/>
          </p:cNvSpPr>
          <p:nvPr/>
        </p:nvSpPr>
        <p:spPr>
          <a:xfrm>
            <a:off x="1366387" y="2326594"/>
            <a:ext cx="9459226" cy="287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Officially opened on December 17, 2024, </a:t>
            </a:r>
            <a:r>
              <a:rPr lang="en-US" sz="24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24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 Office of Religious and Ethnic Interests (Title VI) is a core part of the University’s institutional efforts to implement the recommendations of the </a:t>
            </a:r>
            <a:r>
              <a:rPr lang="en-US" sz="2400" b="0" i="0" u="sng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Presidential Commission on Countering Hate and Building Community</a:t>
            </a:r>
            <a:r>
              <a:rPr lang="en-US" sz="24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(PDF) and the </a:t>
            </a:r>
            <a:r>
              <a:rPr lang="en-US" sz="2400" b="0" i="0" u="sng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Task Force on Antisemitism</a:t>
            </a:r>
            <a:r>
              <a:rPr lang="en-US" sz="24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(PDF). OREI’s work is built on four foundational cornerstones: Education; Mediation; Investigation; and Evaluation. </a:t>
            </a:r>
            <a:endParaRPr lang="en-US" sz="2400" b="0" dirty="0">
              <a:solidFill>
                <a:srgbClr val="011F5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7BAD1F-4C34-A99D-C58E-925E4FBABCE6}"/>
              </a:ext>
            </a:extLst>
          </p:cNvPr>
          <p:cNvSpPr txBox="1">
            <a:spLocks/>
          </p:cNvSpPr>
          <p:nvPr/>
        </p:nvSpPr>
        <p:spPr>
          <a:xfrm>
            <a:off x="1126836" y="1391080"/>
            <a:ext cx="10409382" cy="696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99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OREI at Penn</a:t>
            </a:r>
            <a:endParaRPr lang="en-US" sz="2400" dirty="0">
              <a:solidFill>
                <a:srgbClr val="99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 descr="A screenshot of a qr code&#10;&#10;AI-generated content may be incorrect.">
            <a:extLst>
              <a:ext uri="{FF2B5EF4-FFF2-40B4-BE49-F238E27FC236}">
                <a16:creationId xmlns:a16="http://schemas.microsoft.com/office/drawing/2014/main" id="{FFD3B0E9-0B1E-EE75-4CED-B65EFD38D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59169" r="74410" b="14055"/>
          <a:stretch>
            <a:fillRect/>
          </a:stretch>
        </p:blipFill>
        <p:spPr>
          <a:xfrm>
            <a:off x="10597896" y="220642"/>
            <a:ext cx="1274947" cy="133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8E2A4-04EF-E0F6-02B8-2EEECB32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34E9820-CA0E-5516-C776-BDAA0BB3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1" y="5466920"/>
            <a:ext cx="2613486" cy="854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32B2A-8470-7C35-C220-04FC37BCC010}"/>
              </a:ext>
            </a:extLst>
          </p:cNvPr>
          <p:cNvSpPr txBox="1">
            <a:spLocks/>
          </p:cNvSpPr>
          <p:nvPr/>
        </p:nvSpPr>
        <p:spPr>
          <a:xfrm>
            <a:off x="1126836" y="1391080"/>
            <a:ext cx="10409382" cy="696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99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OREI Staff</a:t>
            </a:r>
            <a:endParaRPr lang="en-US" sz="2400" dirty="0">
              <a:solidFill>
                <a:srgbClr val="99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7BF024-538C-CA6E-FFA0-25E3D7653EFA}"/>
              </a:ext>
            </a:extLst>
          </p:cNvPr>
          <p:cNvSpPr txBox="1">
            <a:spLocks/>
          </p:cNvSpPr>
          <p:nvPr/>
        </p:nvSpPr>
        <p:spPr>
          <a:xfrm>
            <a:off x="1366387" y="2203850"/>
            <a:ext cx="9459226" cy="2872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Steve Ginsburg and Majid Alsayegh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Co-Directors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Deborah Frey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Chief Investigator, Associate General Counsel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Sarah Estey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 and Case Manager</a:t>
            </a:r>
          </a:p>
        </p:txBody>
      </p:sp>
    </p:spTree>
    <p:extLst>
      <p:ext uri="{BB962C8B-B14F-4D97-AF65-F5344CB8AC3E}">
        <p14:creationId xmlns:p14="http://schemas.microsoft.com/office/powerpoint/2010/main" val="46584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F9E3-D1A1-5858-D09B-B567F46A5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EBD8467-6BEC-2C5F-B5BA-F42FB9939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1" y="5466920"/>
            <a:ext cx="2613486" cy="8546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D70B47-54B5-9169-2920-524EDA11BCB8}"/>
              </a:ext>
            </a:extLst>
          </p:cNvPr>
          <p:cNvSpPr txBox="1">
            <a:spLocks/>
          </p:cNvSpPr>
          <p:nvPr/>
        </p:nvSpPr>
        <p:spPr>
          <a:xfrm>
            <a:off x="891309" y="1001496"/>
            <a:ext cx="10409382" cy="696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Four Cornerstones</a:t>
            </a:r>
            <a:endParaRPr lang="en-US" sz="2400" dirty="0">
              <a:solidFill>
                <a:srgbClr val="011F5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98640-1740-D112-B493-314BBFC84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1812" y="2056177"/>
            <a:ext cx="675020" cy="70303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C7922F-201A-24C3-6C4A-316F99F36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0163" y="1886075"/>
            <a:ext cx="1131950" cy="113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C48F0-7019-6359-DC82-6BFB383B2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69" t="14251" r="49238" b="12405"/>
          <a:stretch/>
        </p:blipFill>
        <p:spPr>
          <a:xfrm>
            <a:off x="1675183" y="1886075"/>
            <a:ext cx="1267558" cy="1092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E345CF-3D55-BB79-C5AA-81E8B584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262" t="13641" r="15704" b="8555"/>
          <a:stretch/>
        </p:blipFill>
        <p:spPr>
          <a:xfrm>
            <a:off x="6679450" y="1956533"/>
            <a:ext cx="1035024" cy="993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DA9A4E-301D-AC75-B9AB-AF03295EBC8B}"/>
              </a:ext>
            </a:extLst>
          </p:cNvPr>
          <p:cNvSpPr txBox="1"/>
          <p:nvPr/>
        </p:nvSpPr>
        <p:spPr>
          <a:xfrm>
            <a:off x="1426409" y="2988203"/>
            <a:ext cx="15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E5634-7321-A33F-5761-79B0B708C5CF}"/>
              </a:ext>
            </a:extLst>
          </p:cNvPr>
          <p:cNvSpPr txBox="1"/>
          <p:nvPr/>
        </p:nvSpPr>
        <p:spPr>
          <a:xfrm>
            <a:off x="6402711" y="2967403"/>
            <a:ext cx="15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Investigation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21BC0-A9E7-6A5A-98D5-0623B78EED4B}"/>
              </a:ext>
            </a:extLst>
          </p:cNvPr>
          <p:cNvSpPr txBox="1"/>
          <p:nvPr/>
        </p:nvSpPr>
        <p:spPr>
          <a:xfrm>
            <a:off x="3922076" y="2973667"/>
            <a:ext cx="15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6E6C1-0575-5A69-0CEE-4CA8F0F89B92}"/>
              </a:ext>
            </a:extLst>
          </p:cNvPr>
          <p:cNvSpPr txBox="1"/>
          <p:nvPr/>
        </p:nvSpPr>
        <p:spPr>
          <a:xfrm>
            <a:off x="8655260" y="2973667"/>
            <a:ext cx="15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Evaluation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61360-5707-16FE-3FE7-4061EFD41A5E}"/>
              </a:ext>
            </a:extLst>
          </p:cNvPr>
          <p:cNvSpPr txBox="1"/>
          <p:nvPr/>
        </p:nvSpPr>
        <p:spPr>
          <a:xfrm>
            <a:off x="1405681" y="3497150"/>
            <a:ext cx="20976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 VI training and education for all students, faculty, and employees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Bring speakers to Penn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Organize workshops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6F6476-17D3-CF7A-C90B-44DD6F57CCBE}"/>
              </a:ext>
            </a:extLst>
          </p:cNvPr>
          <p:cNvSpPr txBox="1"/>
          <p:nvPr/>
        </p:nvSpPr>
        <p:spPr>
          <a:xfrm>
            <a:off x="6284453" y="3497150"/>
            <a:ext cx="1824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Receive, record, refer or investigate, and work to resolve complaints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BE44AE-39B2-FF7F-A0C7-D24D48C4A2A1}"/>
              </a:ext>
            </a:extLst>
          </p:cNvPr>
          <p:cNvSpPr txBox="1"/>
          <p:nvPr/>
        </p:nvSpPr>
        <p:spPr>
          <a:xfrm>
            <a:off x="3922076" y="3497150"/>
            <a:ext cx="1588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Employ Penn Restorative Practices and principles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4F271-16B9-12AD-0CCE-13FCBCEC4720}"/>
              </a:ext>
            </a:extLst>
          </p:cNvPr>
          <p:cNvSpPr txBox="1"/>
          <p:nvPr/>
        </p:nvSpPr>
        <p:spPr>
          <a:xfrm>
            <a:off x="8859427" y="3497150"/>
            <a:ext cx="1588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11F5B"/>
                </a:solidFill>
              </a:rPr>
              <a:t>Continually evaluate impact and outcomes</a:t>
            </a:r>
          </a:p>
        </p:txBody>
      </p:sp>
    </p:spTree>
    <p:extLst>
      <p:ext uri="{BB962C8B-B14F-4D97-AF65-F5344CB8AC3E}">
        <p14:creationId xmlns:p14="http://schemas.microsoft.com/office/powerpoint/2010/main" val="400554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1E3B4-E511-56AA-5F56-8F39C0DBF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EE4DB4B-E87B-2097-2E6E-58A7C59D05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1" y="5466920"/>
            <a:ext cx="2613486" cy="8546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D078-8B46-AB8B-3019-3E9416278315}"/>
              </a:ext>
            </a:extLst>
          </p:cNvPr>
          <p:cNvSpPr txBox="1">
            <a:spLocks/>
          </p:cNvSpPr>
          <p:nvPr/>
        </p:nvSpPr>
        <p:spPr>
          <a:xfrm>
            <a:off x="1366387" y="2924198"/>
            <a:ext cx="9459226" cy="22636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Among other campus organizations, OREI collaborates and partners with: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University Life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Office of Equal Opportunity Programs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 IX Office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Center for Community Standards and Accountability (CSA)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Office of the Ombuds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Restorative Practices @Penn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Wellne</a:t>
            </a: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ss @Penn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P-Comply </a:t>
            </a: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Reporting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Office of the Chaplain and the Spir</a:t>
            </a: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itual and Religious Life Center (SPARC)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Division of Public Safety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Office of General Counsel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Human Resources</a:t>
            </a:r>
            <a:endParaRPr lang="en-US" sz="2000" b="0" dirty="0">
              <a:solidFill>
                <a:srgbClr val="011F5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5A05F1-BDEF-FFB1-D801-BF0ED9A31882}"/>
              </a:ext>
            </a:extLst>
          </p:cNvPr>
          <p:cNvSpPr txBox="1">
            <a:spLocks/>
          </p:cNvSpPr>
          <p:nvPr/>
        </p:nvSpPr>
        <p:spPr>
          <a:xfrm>
            <a:off x="623916" y="658368"/>
            <a:ext cx="10409382" cy="630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OREI Partners and Resources</a:t>
            </a:r>
            <a:endParaRPr lang="en-US" sz="2400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1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09A73-63F6-4CE4-1DD6-7F688EC75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8AB3619-BE62-450E-35A3-2E10B45D1A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1" y="5466920"/>
            <a:ext cx="2613486" cy="8546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0D8E4-5B85-2158-C019-2410CE8FD4A2}"/>
              </a:ext>
            </a:extLst>
          </p:cNvPr>
          <p:cNvSpPr txBox="1">
            <a:spLocks/>
          </p:cNvSpPr>
          <p:nvPr/>
        </p:nvSpPr>
        <p:spPr>
          <a:xfrm>
            <a:off x="1366387" y="2840037"/>
            <a:ext cx="9459226" cy="2367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ensure uniformity and fairness, OREI is the initial University-wide point of contact for relevant reports from the Penn community related to discrimination, including harassment, based on actual or perceived: (</a:t>
            </a:r>
            <a:r>
              <a:rPr lang="en-US" sz="2000" b="0" i="0" dirty="0" err="1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0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 shared ancestry or ethnic characteristics; or (ii) citizenship or residency in a country with a dominant religion or distinct religious identity.</a:t>
            </a:r>
          </a:p>
          <a:p>
            <a:pPr marL="342900" indent="-342900" algn="l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OREI is also responsible for evaluating and handling requests for </a:t>
            </a:r>
            <a:r>
              <a:rPr lang="en-US" sz="2000" b="1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religious accommodations</a:t>
            </a: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000" b="0" i="0" dirty="0">
              <a:solidFill>
                <a:srgbClr val="011F5B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l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Any current member of the Penn community (students, faculty, staff, or post-doctoral trainees with a valid Penn Key) may request a consultation or submit a report at </a:t>
            </a:r>
            <a:r>
              <a:rPr lang="en-US" sz="2000" b="1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orei.upenn.edu/reporting.</a:t>
            </a:r>
          </a:p>
          <a:p>
            <a:pPr marL="342900" indent="-342900" algn="l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Questions? </a:t>
            </a:r>
            <a:r>
              <a:rPr lang="en-US" sz="2000" i="0" dirty="0">
                <a:solidFill>
                  <a:srgbClr val="011F5B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Contact Sarah Estey </a:t>
            </a:r>
            <a:r>
              <a:rPr lang="en-US" sz="20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(sestey@upenn.edu)</a:t>
            </a:r>
            <a:endParaRPr lang="en-US" sz="2000" b="0" dirty="0">
              <a:solidFill>
                <a:srgbClr val="011F5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DB8BA7-2ADF-3F07-A417-A5B2F889E885}"/>
              </a:ext>
            </a:extLst>
          </p:cNvPr>
          <p:cNvSpPr txBox="1">
            <a:spLocks/>
          </p:cNvSpPr>
          <p:nvPr/>
        </p:nvSpPr>
        <p:spPr>
          <a:xfrm>
            <a:off x="654224" y="279616"/>
            <a:ext cx="10409382" cy="1411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11F5B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Where to Report or Request a Consultation</a:t>
            </a:r>
            <a:endParaRPr lang="en-US" sz="2400" dirty="0">
              <a:solidFill>
                <a:srgbClr val="011F5B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F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F9426-C53A-1C59-1F59-613A0E8F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43395FF-B6CA-E13E-D3D3-A600DFFA4D8B}"/>
              </a:ext>
            </a:extLst>
          </p:cNvPr>
          <p:cNvSpPr txBox="1">
            <a:spLocks/>
          </p:cNvSpPr>
          <p:nvPr/>
        </p:nvSpPr>
        <p:spPr>
          <a:xfrm>
            <a:off x="1059950" y="1986513"/>
            <a:ext cx="10072099" cy="1816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Title VI Student Training Video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206A0D0-779E-E0E4-3F53-41D451FF3D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17" y="5466921"/>
            <a:ext cx="2606055" cy="8546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A9FFBF-9E1D-15C0-A273-110A4F853835}"/>
              </a:ext>
            </a:extLst>
          </p:cNvPr>
          <p:cNvSpPr txBox="1">
            <a:spLocks/>
          </p:cNvSpPr>
          <p:nvPr/>
        </p:nvSpPr>
        <p:spPr>
          <a:xfrm>
            <a:off x="589727" y="3679775"/>
            <a:ext cx="6972300" cy="2641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11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BGS Leadership Training DRAFT 4.22.25</Template>
  <TotalTime>17</TotalTime>
  <Words>370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Estey, Sarah</dc:creator>
  <cp:lastModifiedBy>Estey, Sarah</cp:lastModifiedBy>
  <cp:revision>1</cp:revision>
  <dcterms:created xsi:type="dcterms:W3CDTF">2025-08-11T18:11:34Z</dcterms:created>
  <dcterms:modified xsi:type="dcterms:W3CDTF">2025-08-12T15:39:56Z</dcterms:modified>
</cp:coreProperties>
</file>